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3" r:id="rId9"/>
    <p:sldId id="284" r:id="rId10"/>
    <p:sldId id="285" r:id="rId11"/>
    <p:sldId id="286" r:id="rId12"/>
    <p:sldId id="282" r:id="rId13"/>
    <p:sldId id="287" r:id="rId14"/>
    <p:sldId id="28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6000" dirty="0" smtClean="0"/>
              <a:t>Maquete topográfica </a:t>
            </a:r>
            <a:br>
              <a:rPr lang="pt-BR" sz="6000" dirty="0" smtClean="0"/>
            </a:br>
            <a:r>
              <a:rPr lang="pt-BR" sz="6000" dirty="0" smtClean="0"/>
              <a:t>para urbanismo</a:t>
            </a:r>
            <a:endParaRPr lang="pt-BR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Plástica III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90" y="1258644"/>
            <a:ext cx="3107848" cy="431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</a:t>
            </a:r>
            <a:endParaRPr lang="pt-BR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65292"/>
              </p:ext>
            </p:extLst>
          </p:nvPr>
        </p:nvGraphicFramePr>
        <p:xfrm>
          <a:off x="4815504" y="762168"/>
          <a:ext cx="7142163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orelDRAW" r:id="rId3" imgW="22883928" imgH="17358808" progId="CorelDraw.Graphic.17">
                  <p:embed/>
                </p:oleObj>
              </mc:Choice>
              <mc:Fallback>
                <p:oleObj name="CorelDRAW" r:id="rId3" imgW="22883928" imgH="17358808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15504" y="762168"/>
                        <a:ext cx="7142163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1659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urbanismo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778954"/>
              </p:ext>
            </p:extLst>
          </p:nvPr>
        </p:nvGraphicFramePr>
        <p:xfrm>
          <a:off x="4815504" y="889416"/>
          <a:ext cx="7142163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CorelDRAW" r:id="rId3" imgW="22883928" imgH="17358808" progId="CorelDraw.Graphic.17">
                  <p:embed/>
                </p:oleObj>
              </mc:Choice>
              <mc:Fallback>
                <p:oleObj name="CorelDRAW" r:id="rId3" imgW="22883928" imgH="17358808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15504" y="889416"/>
                        <a:ext cx="7142163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13176" y="2214979"/>
            <a:ext cx="4258824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Ruas – 14,00m de largura;</a:t>
            </a:r>
          </a:p>
          <a:p>
            <a:pPr marL="0" indent="0">
              <a:buNone/>
            </a:pPr>
            <a:r>
              <a:rPr lang="pt-BR" dirty="0" smtClean="0"/>
              <a:t>Retornos – 18,00m </a:t>
            </a:r>
          </a:p>
          <a:p>
            <a:pPr marL="0" indent="0">
              <a:buNone/>
            </a:pPr>
            <a:r>
              <a:rPr lang="pt-BR" dirty="0" smtClean="0"/>
              <a:t>( raio de 9,00m );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Declividade de ruas (20%);</a:t>
            </a:r>
          </a:p>
          <a:p>
            <a:pPr marL="0" indent="0">
              <a:buNone/>
            </a:pPr>
            <a:r>
              <a:rPr lang="pt-BR" dirty="0" smtClean="0"/>
              <a:t>Residências iguais.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9609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7128" t="10096" r="1048" b="17562"/>
          <a:stretch/>
        </p:blipFill>
        <p:spPr>
          <a:xfrm>
            <a:off x="1933471" y="1581374"/>
            <a:ext cx="10093579" cy="4970035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Movimentação de terra</a:t>
            </a:r>
            <a:endParaRPr lang="pt-BR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8881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Movimentação de terra</a:t>
            </a:r>
            <a:endParaRPr lang="pt-BR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6764" t="19786" r="4799" b="15193"/>
          <a:stretch/>
        </p:blipFill>
        <p:spPr>
          <a:xfrm>
            <a:off x="2850777" y="2097742"/>
            <a:ext cx="9036424" cy="415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44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Maquete</a:t>
            </a:r>
            <a:endParaRPr lang="pt-BR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13176" y="2214979"/>
            <a:ext cx="5850956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Deve conter:</a:t>
            </a:r>
          </a:p>
          <a:p>
            <a:pPr marL="0" indent="0">
              <a:buNone/>
            </a:pPr>
            <a:r>
              <a:rPr lang="pt-BR" dirty="0" smtClean="0"/>
              <a:t>Topografia (curvas visíveis);</a:t>
            </a:r>
          </a:p>
          <a:p>
            <a:pPr marL="0" indent="0">
              <a:buNone/>
            </a:pPr>
            <a:r>
              <a:rPr lang="pt-BR" dirty="0" smtClean="0"/>
              <a:t>Ruas;</a:t>
            </a:r>
          </a:p>
          <a:p>
            <a:pPr marL="0" indent="0">
              <a:buNone/>
            </a:pPr>
            <a:r>
              <a:rPr lang="pt-BR" dirty="0" smtClean="0"/>
              <a:t>Quadras com terrenos e calçamento;</a:t>
            </a:r>
          </a:p>
          <a:p>
            <a:pPr marL="0" indent="0">
              <a:buNone/>
            </a:pPr>
            <a:r>
              <a:rPr lang="pt-BR" dirty="0" smtClean="0"/>
              <a:t>Arborização;</a:t>
            </a:r>
          </a:p>
          <a:p>
            <a:pPr marL="0" indent="0">
              <a:buNone/>
            </a:pPr>
            <a:r>
              <a:rPr lang="pt-BR" dirty="0" err="1" smtClean="0"/>
              <a:t>Posteamento</a:t>
            </a:r>
            <a:r>
              <a:rPr lang="pt-BR" dirty="0"/>
              <a:t> </a:t>
            </a:r>
            <a:r>
              <a:rPr lang="pt-BR" dirty="0" smtClean="0"/>
              <a:t>de iluminação;</a:t>
            </a:r>
          </a:p>
          <a:p>
            <a:pPr marL="0" indent="0">
              <a:buNone/>
            </a:pPr>
            <a:r>
              <a:rPr lang="pt-BR" dirty="0" smtClean="0"/>
              <a:t>Vegetação;</a:t>
            </a:r>
          </a:p>
          <a:p>
            <a:pPr marL="0" indent="0">
              <a:buNone/>
            </a:pPr>
            <a:r>
              <a:rPr lang="pt-BR" dirty="0" smtClean="0"/>
              <a:t>Casas (volumétricas)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260" y="493440"/>
            <a:ext cx="4719916" cy="265495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118" y="1977245"/>
            <a:ext cx="3434155" cy="458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07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243670"/>
              </p:ext>
            </p:extLst>
          </p:nvPr>
        </p:nvGraphicFramePr>
        <p:xfrm>
          <a:off x="4033838" y="652463"/>
          <a:ext cx="74739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orelDRAW" r:id="rId3" imgW="26440154" imgH="20055280" progId="CorelDraw.Graphic.17">
                  <p:embed/>
                </p:oleObj>
              </mc:Choice>
              <mc:Fallback>
                <p:oleObj name="CorelDRAW" r:id="rId3" imgW="26440154" imgH="2005528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3838" y="652463"/>
                        <a:ext cx="7473950" cy="566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615005" cy="1325563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terreno</a:t>
            </a:r>
            <a:endParaRPr lang="pt-B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966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44" t="10952" r="9094" b="15128"/>
          <a:stretch/>
        </p:blipFill>
        <p:spPr>
          <a:xfrm>
            <a:off x="3905025" y="1014198"/>
            <a:ext cx="7874599" cy="4977813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615005" cy="1325563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terreno</a:t>
            </a:r>
            <a:endParaRPr lang="pt-B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3386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1439" t="14392" r="11542" b="15459"/>
          <a:stretch/>
        </p:blipFill>
        <p:spPr>
          <a:xfrm>
            <a:off x="3732905" y="1259675"/>
            <a:ext cx="8218842" cy="4678546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615005" cy="1325563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terreno</a:t>
            </a:r>
            <a:endParaRPr lang="pt-B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8806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0103" t="11165" r="6709" b="17406"/>
          <a:stretch/>
        </p:blipFill>
        <p:spPr>
          <a:xfrm>
            <a:off x="2612404" y="1043492"/>
            <a:ext cx="9221008" cy="4948519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1150434"/>
            <a:ext cx="2615005" cy="1325563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terreno</a:t>
            </a:r>
            <a:endParaRPr lang="pt-B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03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8784" t="14441" r="149" b="17721"/>
          <a:stretch/>
        </p:blipFill>
        <p:spPr>
          <a:xfrm>
            <a:off x="422125" y="925158"/>
            <a:ext cx="11368256" cy="5292761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892248"/>
            <a:ext cx="2615005" cy="1325563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terreno</a:t>
            </a:r>
            <a:endParaRPr lang="pt-B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8694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</a:t>
            </a:r>
            <a:endParaRPr lang="pt-BR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326756"/>
              </p:ext>
            </p:extLst>
          </p:nvPr>
        </p:nvGraphicFramePr>
        <p:xfrm>
          <a:off x="4720273" y="719138"/>
          <a:ext cx="7140575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orelDRAW" r:id="rId3" imgW="14519091" imgH="11016839" progId="CorelDraw.Graphic.17">
                  <p:embed/>
                </p:oleObj>
              </mc:Choice>
              <mc:Fallback>
                <p:oleObj name="CorelDRAW" r:id="rId3" imgW="14519091" imgH="1101683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0273" y="719138"/>
                        <a:ext cx="7140575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284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</a:t>
            </a:r>
            <a:endParaRPr lang="pt-BR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430297"/>
              </p:ext>
            </p:extLst>
          </p:nvPr>
        </p:nvGraphicFramePr>
        <p:xfrm>
          <a:off x="4772474" y="708381"/>
          <a:ext cx="7142163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orelDRAW" r:id="rId3" imgW="22883928" imgH="17358808" progId="CorelDraw.Graphic.17">
                  <p:embed/>
                </p:oleObj>
              </mc:Choice>
              <mc:Fallback>
                <p:oleObj name="CorelDRAW" r:id="rId3" imgW="22883928" imgH="17358808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72474" y="708381"/>
                        <a:ext cx="7142163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8559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</a:t>
            </a:r>
            <a:endParaRPr lang="pt-BR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95205"/>
              </p:ext>
            </p:extLst>
          </p:nvPr>
        </p:nvGraphicFramePr>
        <p:xfrm>
          <a:off x="4793988" y="772926"/>
          <a:ext cx="7142163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CorelDRAW" r:id="rId3" imgW="22883928" imgH="17358808" progId="CorelDraw.Graphic.17">
                  <p:embed/>
                </p:oleObj>
              </mc:Choice>
              <mc:Fallback>
                <p:oleObj name="CorelDRAW" r:id="rId3" imgW="22883928" imgH="17358808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3988" y="772926"/>
                        <a:ext cx="7142163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4768467"/>
      </p:ext>
    </p:extLst>
  </p:cSld>
  <p:clrMapOvr>
    <a:masterClrMapping/>
  </p:clrMapOvr>
</p:sld>
</file>

<file path=ppt/theme/theme1.xml><?xml version="1.0" encoding="utf-8"?>
<a:theme xmlns:a="http://schemas.openxmlformats.org/drawingml/2006/main" name="Profundidad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TM04033923[[fn=Profundidade]]</Template>
  <TotalTime>245</TotalTime>
  <Words>72</Words>
  <Application>Microsoft Office PowerPoint</Application>
  <PresentationFormat>Widescreen</PresentationFormat>
  <Paragraphs>29</Paragraphs>
  <Slides>14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Corbel</vt:lpstr>
      <vt:lpstr>Profundidade</vt:lpstr>
      <vt:lpstr>CorelDRAW X7 Graphic</vt:lpstr>
      <vt:lpstr>Maquete topográfica  para urbanismo</vt:lpstr>
      <vt:lpstr>terreno</vt:lpstr>
      <vt:lpstr>terreno</vt:lpstr>
      <vt:lpstr>terreno</vt:lpstr>
      <vt:lpstr>terreno</vt:lpstr>
      <vt:lpstr>terreno</vt:lpstr>
      <vt:lpstr>projeto</vt:lpstr>
      <vt:lpstr>projeto</vt:lpstr>
      <vt:lpstr>projeto</vt:lpstr>
      <vt:lpstr>projeto</vt:lpstr>
      <vt:lpstr>urbanismo</vt:lpstr>
      <vt:lpstr>Movimentação de terra</vt:lpstr>
      <vt:lpstr>Movimentação de terra</vt:lpstr>
      <vt:lpstr>Maquete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Água potável</dc:title>
  <dc:creator>Iraja</dc:creator>
  <cp:lastModifiedBy>Iraja</cp:lastModifiedBy>
  <cp:revision>38</cp:revision>
  <dcterms:created xsi:type="dcterms:W3CDTF">2017-01-20T21:38:36Z</dcterms:created>
  <dcterms:modified xsi:type="dcterms:W3CDTF">2019-02-04T18:39:04Z</dcterms:modified>
</cp:coreProperties>
</file>